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Calculus BC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Mean Value Theorem and Rolle’s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What value of c on the open interval (0, 4) satisfies the MVT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rad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660" t="-7721" b="-12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1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57606" y="1182581"/>
                <a:ext cx="10772775" cy="165819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smtClean="0"/>
                  <a:t>, which value for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satisfies Rolle’s Theorem on [-3, 3]?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57606" y="1182581"/>
                <a:ext cx="10772775" cy="1658198"/>
              </a:xfrm>
              <a:blipFill rotWithShape="0">
                <a:blip r:embed="rId2"/>
                <a:stretch>
                  <a:fillRect l="-3056" t="-12132" r="-1471" b="-18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2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3" y="0"/>
            <a:ext cx="10772775" cy="165819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Draw a position versus time curve that shows increasing speed and negative acceleration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7223" y="1081934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Draw a velocity vs. time curve that shows increasing speed and decreasing acceleration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7223" y="2252341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Draw a position vs. time curve that shows a particle slowing down while its velocity increases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657222" y="3675583"/>
                <a:ext cx="10772775" cy="165819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7500" lnSpcReduction="20000"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5400" kern="1200" spc="-120" baseline="0">
                    <a:solidFill>
                      <a:schemeClr val="accent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Find the absolute minimum value m and the absolute maximum value M of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on [-1, 2]</a:t>
                </a:r>
                <a:endParaRPr lang="en-US" dirty="0"/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2" y="3675583"/>
                <a:ext cx="10772775" cy="1658198"/>
              </a:xfrm>
              <a:prstGeom prst="rect">
                <a:avLst/>
              </a:prstGeom>
              <a:blipFill rotWithShape="0">
                <a:blip r:embed="rId2"/>
                <a:stretch>
                  <a:fillRect l="-1754" t="-11029" b="-11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657222" y="5199802"/>
                <a:ext cx="10772775" cy="165819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7500" lnSpcReduction="20000"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5400" kern="1200" spc="-120" baseline="0">
                    <a:solidFill>
                      <a:schemeClr val="accent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Find the absolute minimum value m and the absolute maximum value M of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on </a:t>
                </a:r>
                <a:r>
                  <a:rPr lang="en-US" dirty="0" smtClean="0"/>
                  <a:t>(-</a:t>
                </a:r>
                <a:r>
                  <a:rPr lang="en-US" dirty="0"/>
                  <a:t>1, </a:t>
                </a:r>
                <a:r>
                  <a:rPr lang="en-US" dirty="0" smtClean="0"/>
                  <a:t>2)</a:t>
                </a:r>
                <a:endParaRPr lang="en-US" dirty="0"/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2" y="5199802"/>
                <a:ext cx="10772775" cy="1658198"/>
              </a:xfrm>
              <a:prstGeom prst="rect">
                <a:avLst/>
              </a:prstGeom>
              <a:blipFill rotWithShape="0">
                <a:blip r:embed="rId3"/>
                <a:stretch>
                  <a:fillRect l="-1754" t="-11029" b="-11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6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 velocity vs. time curve that shows increasing speed and decreasing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 position vs. time curve that shows a particle slowing down while its velocity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20724" y="1109133"/>
                <a:ext cx="10772775" cy="165819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n-US" dirty="0" smtClean="0"/>
                  <a:t>Find the absolute minimum value m and the absolute maximum value M of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on [-1, 2]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0724" y="1109133"/>
                <a:ext cx="10772775" cy="1658198"/>
              </a:xfrm>
              <a:blipFill rotWithShape="0">
                <a:blip r:embed="rId2"/>
                <a:stretch>
                  <a:fillRect l="-2603" t="-44485" r="-2264" b="-49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7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69924" y="1350433"/>
                <a:ext cx="10772775" cy="165819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Find the absolute minimum value m and the absolute maximum value M of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on </a:t>
                </a:r>
                <a:r>
                  <a:rPr lang="en-US" dirty="0" smtClean="0"/>
                  <a:t>(-</a:t>
                </a:r>
                <a:r>
                  <a:rPr lang="en-US" dirty="0"/>
                  <a:t>1, </a:t>
                </a:r>
                <a:r>
                  <a:rPr lang="en-US" dirty="0" smtClean="0"/>
                  <a:t>2)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69924" y="1350433"/>
                <a:ext cx="10772775" cy="1658198"/>
              </a:xfrm>
              <a:blipFill rotWithShape="0">
                <a:blip r:embed="rId2"/>
                <a:stretch>
                  <a:fillRect l="-2660" t="-44485" r="-2207" b="-48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82236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185</TotalTime>
  <Words>158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 Light</vt:lpstr>
      <vt:lpstr>Cambria Math</vt:lpstr>
      <vt:lpstr>Metropolitan</vt:lpstr>
      <vt:lpstr>AP Calculus BC</vt:lpstr>
      <vt:lpstr>NOTES: Mean Value Theorem and Rolle’s Theorem</vt:lpstr>
      <vt:lpstr>What value of c on the open interval (0, 4) satisfies the MVT for f(x)=√(3x+4)?</vt:lpstr>
      <vt:lpstr>For f(x)=x^4+4x^2+1, which value for f satisfies Rolle’s Theorem on [-3, 3]?</vt:lpstr>
      <vt:lpstr>Draw a position versus time curve that shows increasing speed and negative acceleration</vt:lpstr>
      <vt:lpstr>Draw a velocity vs. time curve that shows increasing speed and decreasing acceleration</vt:lpstr>
      <vt:lpstr>Draw a position vs. time curve that shows a particle slowing down while its velocity increases</vt:lpstr>
      <vt:lpstr>Find the absolute minimum value m and the absolute maximum value M of f(x)=x^3-2x^2+2 on [-1, 2]</vt:lpstr>
      <vt:lpstr>Find the absolute minimum value m and the absolute maximum value M of f(x)=x^3-2x^2+2 on (-1, 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DiFiore</dc:creator>
  <cp:lastModifiedBy>Anne DiFiore</cp:lastModifiedBy>
  <cp:revision>7</cp:revision>
  <dcterms:created xsi:type="dcterms:W3CDTF">2016-09-23T21:45:13Z</dcterms:created>
  <dcterms:modified xsi:type="dcterms:W3CDTF">2016-09-26T19:06:39Z</dcterms:modified>
</cp:coreProperties>
</file>